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  <p:sldId id="261" r:id="rId5"/>
    <p:sldId id="260" r:id="rId6"/>
    <p:sldId id="262" r:id="rId7"/>
    <p:sldId id="259" r:id="rId8"/>
    <p:sldId id="263" r:id="rId9"/>
    <p:sldId id="266" r:id="rId10"/>
    <p:sldId id="264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4372168"/>
            <a:ext cx="7766248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шахматной зоны.</a:t>
            </a:r>
            <a:b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17.03.2021 год.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Учебные года\2020-2021\Открытие шахматной зоны\2 шахмат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3727" y="188640"/>
            <a:ext cx="4680521" cy="401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228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играют в шахматы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Desktop\Учебные года\2020-2021\Открытие шахматной зоны\IMG_086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122" y="731838"/>
            <a:ext cx="5212555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855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Первоклассники играют в шахматы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User\Desktop\Учебные года\2020-2021\Открытие шахматной зоны\1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85858"/>
            <a:ext cx="3090762" cy="412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999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на память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User\Desktop\Учебные года\2020-2021\Открытие шахматной зоны\3 шахмат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709" y="731838"/>
            <a:ext cx="4633382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450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на память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User\Desktop\Учебные года\2020-2021\Открытие шахматной зоны\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709" y="731838"/>
            <a:ext cx="4633382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90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08104" y="3132290"/>
            <a:ext cx="3528392" cy="1793167"/>
          </a:xfrm>
        </p:spPr>
        <p:txBody>
          <a:bodyPr/>
          <a:lstStyle/>
          <a:p>
            <a:pPr marL="182880" indent="0">
              <a:buNone/>
            </a:pPr>
            <a:r>
              <a:rPr lang="tt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Шахматная зона. </a:t>
            </a:r>
            <a:r>
              <a:rPr lang="tt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tt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этаж</a:t>
            </a:r>
            <a:r>
              <a:rPr lang="tt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рекреации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esktop\Учебные года\2020-2021\Открытие шахматной зоны\1 шахма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4920208" cy="656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315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372168"/>
            <a:ext cx="7992887" cy="1143000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Ведущие-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Кашапов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Камиль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1Б класс,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Фасахова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Ралина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8А класс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Desktop\Учебные года\2020-2021\Открытие шахматной зоны\IMG_20210317_1107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709" y="731838"/>
            <a:ext cx="4633382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487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tt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Бальный танец, 3Б класс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Учебные года\2020-2021\Открытие шахматной зоны\1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709" y="731838"/>
            <a:ext cx="4633382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894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4372168"/>
            <a:ext cx="7920880" cy="1143000"/>
          </a:xfrm>
        </p:spPr>
        <p:txBody>
          <a:bodyPr/>
          <a:lstStyle/>
          <a:p>
            <a:pPr marL="0" indent="0" algn="l">
              <a:lnSpc>
                <a:spcPct val="115000"/>
              </a:lnSpc>
              <a:spcAft>
                <a:spcPts val="0"/>
              </a:spcAft>
              <a:buNone/>
            </a:pPr>
            <a:r>
              <a:rPr lang="tt-RU" sz="20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Галеева Роза Алмасовна, заместитель главы – заместитель председателя  Совета Азнакаевского муниципального района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0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tt-RU" sz="20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Гилязова </a:t>
            </a:r>
            <a:r>
              <a:rPr lang="tt-RU" sz="20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Зульфия Султангировна – начальник Управление образования </a:t>
            </a:r>
            <a:r>
              <a:rPr lang="ru-RU" sz="20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effectLst/>
                <a:latin typeface="Calibri"/>
                <a:ea typeface="Calibri"/>
                <a:cs typeface="Times New Roman"/>
              </a:rPr>
            </a:br>
            <a:endParaRPr lang="ru-RU" sz="2000" dirty="0"/>
          </a:p>
        </p:txBody>
      </p:sp>
      <p:pic>
        <p:nvPicPr>
          <p:cNvPr id="5122" name="Picture 2" descr="C:\Users\User\Desktop\Учебные года\2020-2021\Открытие шахматной зоны\IMG_20210317_11103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709" y="731838"/>
            <a:ext cx="4633382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526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Поздравление руководителей</a:t>
            </a:r>
            <a:endParaRPr lang="ru-RU" dirty="0"/>
          </a:p>
        </p:txBody>
      </p:sp>
      <p:pic>
        <p:nvPicPr>
          <p:cNvPr id="2050" name="Picture 2" descr="C:\Users\User\Desktop\Учебные года\2020-2021\Открытие шахматной зоны\IMG_088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122" y="731838"/>
            <a:ext cx="5212555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247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Шахматная королева-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Гильманова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Авелия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5А класс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User\Desktop\Учебные года\2020-2021\Открытие шахматной зоны\IMG_20210317_11220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709" y="731838"/>
            <a:ext cx="4633382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147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первоклассников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Desktop\Учебные года\2020-2021\Открытие шахматной зоны\2c43c208-65b8-42a7-9882-c3d0cf2eb33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709" y="731838"/>
            <a:ext cx="4633382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783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участники мероприятия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Учебные года\2020-2021\Открытие шахматной зоны\1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10536"/>
            <a:ext cx="6696744" cy="399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41749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</TotalTime>
  <Words>69</Words>
  <Application>Microsoft Office PowerPoint</Application>
  <PresentationFormat>Экран (4:3)</PresentationFormat>
  <Paragraphs>13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Открытие шахматной зоны. 17.03.2021 год.</vt:lpstr>
      <vt:lpstr>Шахматная зона. 2 этаж, рекреации</vt:lpstr>
      <vt:lpstr>Ведущие- Кашапов Камиль, 1Б класс, Фасахова Ралина, 8А класс</vt:lpstr>
      <vt:lpstr>Бальный танец, 3Б класс</vt:lpstr>
      <vt:lpstr>Галеева Роза Алмасовна, заместитель главы – заместитель председателя  Совета Азнакаевского муниципального района Гилязова Зульфия Султангировна – начальник Управление образования  </vt:lpstr>
      <vt:lpstr>Поздравление руководителей</vt:lpstr>
      <vt:lpstr>Шахматная королева-Гильманова Авелия, 5А класс</vt:lpstr>
      <vt:lpstr>Выступление первоклассников</vt:lpstr>
      <vt:lpstr>Все участники мероприятия</vt:lpstr>
      <vt:lpstr>11 классники играют в шахматы</vt:lpstr>
      <vt:lpstr>Первоклассники играют в шахматы</vt:lpstr>
      <vt:lpstr>Фото на память</vt:lpstr>
      <vt:lpstr>Фото на память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Открытие шахматной зоны. 17.03.2021 год.</dc:title>
  <dc:creator>User</dc:creator>
  <cp:lastModifiedBy>User</cp:lastModifiedBy>
  <cp:revision>5</cp:revision>
  <dcterms:created xsi:type="dcterms:W3CDTF">2021-03-18T09:39:32Z</dcterms:created>
  <dcterms:modified xsi:type="dcterms:W3CDTF">2021-03-18T10:21:41Z</dcterms:modified>
</cp:coreProperties>
</file>